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4"/>
  </p:notesMasterIdLst>
  <p:sldIdLst>
    <p:sldId id="347" r:id="rId2"/>
    <p:sldId id="315" r:id="rId3"/>
    <p:sldId id="307" r:id="rId4"/>
    <p:sldId id="308" r:id="rId5"/>
    <p:sldId id="316" r:id="rId6"/>
    <p:sldId id="317" r:id="rId7"/>
    <p:sldId id="291" r:id="rId8"/>
    <p:sldId id="292" r:id="rId9"/>
    <p:sldId id="318" r:id="rId10"/>
    <p:sldId id="346" r:id="rId11"/>
    <p:sldId id="342" r:id="rId12"/>
    <p:sldId id="293" r:id="rId13"/>
    <p:sldId id="348" r:id="rId14"/>
    <p:sldId id="295" r:id="rId15"/>
    <p:sldId id="309" r:id="rId16"/>
    <p:sldId id="298" r:id="rId17"/>
    <p:sldId id="350" r:id="rId18"/>
    <p:sldId id="351" r:id="rId19"/>
    <p:sldId id="301" r:id="rId20"/>
    <p:sldId id="303" r:id="rId21"/>
    <p:sldId id="331" r:id="rId22"/>
    <p:sldId id="34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la Vanessa Fernandes" initials="KVF" lastIdx="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09C80"/>
    <a:srgbClr val="319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4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8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2FD3B-6ECC-284F-B38C-6BCC7B58E5DB}" type="datetimeFigureOut">
              <a:rPr lang="pt-BR" smtClean="0"/>
              <a:t>30/06/2018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183B9-08CC-4842-BDCD-DC5E04BE16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6876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7A26-D2D0-B14B-B737-5BEFEE6B739D}" type="datetime1">
              <a:rPr lang="pt-BR" smtClean="0"/>
              <a:t>30/06/2018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3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B5125-9A53-9D47-B53E-B01BC0DD4FD6}" type="datetime1">
              <a:rPr lang="pt-BR" smtClean="0"/>
              <a:t>30/06/2018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8DD3-3CCD-FC4F-9C42-8F895136CCC9}" type="datetime1">
              <a:rPr lang="pt-BR" smtClean="0"/>
              <a:t>30/06/2018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970" y="88901"/>
            <a:ext cx="9715500" cy="1016000"/>
          </a:xfrm>
        </p:spPr>
        <p:txBody>
          <a:bodyPr/>
          <a:lstStyle>
            <a:lvl1pPr marL="0">
              <a:defRPr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970" y="1522025"/>
            <a:ext cx="1005840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7B13-A36B-EA4C-8DB0-13211B639B2F}" type="datetime1">
              <a:rPr lang="pt-BR" smtClean="0"/>
              <a:t>30/06/2018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91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F7AF-7B52-1844-9859-BB93E70AFDCD}" type="datetime1">
              <a:rPr lang="pt-BR" smtClean="0"/>
              <a:t>30/06/2018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64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C0C-3551-764E-B4DF-A31AAF1B09E7}" type="datetime1">
              <a:rPr lang="pt-BR" smtClean="0"/>
              <a:t>30/06/2018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AA99-B59F-AB44-AC7D-2AAE3B7B5A87}" type="datetime1">
              <a:rPr lang="pt-BR" smtClean="0"/>
              <a:t>30/06/2018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A672-E803-374E-A84A-2B0C1D7FF5F7}" type="datetime1">
              <a:rPr lang="pt-BR" smtClean="0"/>
              <a:t>30/06/2018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8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0648-2336-D94D-80A6-9BBE11D09E1F}" type="datetime1">
              <a:rPr lang="pt-BR" smtClean="0"/>
              <a:t>30/06/2018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Microfarad - Todos direitos reservados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2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250535B-5D32-354C-92FA-3C869ABE646A}" type="datetime1">
              <a:rPr lang="pt-BR" smtClean="0"/>
              <a:t>30/06/2018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Microfarad - Todos direitos reservados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98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665B-5011-564C-8F5B-EBC7DEFC724B}" type="datetime1">
              <a:rPr lang="pt-BR" smtClean="0"/>
              <a:t>30/06/2018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33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070" y="190394"/>
            <a:ext cx="10230622" cy="9350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F5C839F-39E6-C348-8160-C7EE8B246A93}" type="datetime1">
              <a:rPr lang="pt-BR" smtClean="0"/>
              <a:t>30/06/2018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Microfarad - Todos direitos reservados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61732" y="112541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" r="73808" b="19870"/>
          <a:stretch/>
        </p:blipFill>
        <p:spPr>
          <a:xfrm>
            <a:off x="11155680" y="170803"/>
            <a:ext cx="862574" cy="95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67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6D6A3-A1EC-7841-9027-7E050270D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Modulo 3 - Motores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CB0E3DB-A1FA-7B4E-8CEA-4E17C246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46C6C2A-4C16-944F-8C33-04E5FF0C0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" t="4731" r="3362" b="6117"/>
          <a:stretch/>
        </p:blipFill>
        <p:spPr bwMode="auto">
          <a:xfrm>
            <a:off x="2786063" y="1418596"/>
            <a:ext cx="6467222" cy="457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012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Motores: Caixas de redução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4" y="1505918"/>
            <a:ext cx="3667125" cy="36671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51" y="1271586"/>
            <a:ext cx="4429125" cy="4429125"/>
          </a:xfrm>
          <a:prstGeom prst="rect">
            <a:avLst/>
          </a:prstGeom>
        </p:spPr>
      </p:pic>
      <p:pic>
        <p:nvPicPr>
          <p:cNvPr id="8" name="Picture 4" descr="Resultado de imagem para caixa de reduçã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" t="17693" r="1112" b="18601"/>
          <a:stretch/>
        </p:blipFill>
        <p:spPr bwMode="auto">
          <a:xfrm>
            <a:off x="4375244" y="3823486"/>
            <a:ext cx="3154268" cy="20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986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Motores: Caixas de redução</a:t>
            </a:r>
          </a:p>
        </p:txBody>
      </p:sp>
      <p:pic>
        <p:nvPicPr>
          <p:cNvPr id="1026" name="Picture 2" descr="Resultado de imagem para engrenagen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09" y="1763093"/>
            <a:ext cx="2934738" cy="334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caixa de reduçã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" t="17693" r="1112" b="18601"/>
          <a:stretch/>
        </p:blipFill>
        <p:spPr bwMode="auto">
          <a:xfrm>
            <a:off x="5342032" y="1748805"/>
            <a:ext cx="5530755" cy="358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4278147" y="5472554"/>
            <a:ext cx="5629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Torque </a:t>
            </a:r>
            <a:r>
              <a:rPr lang="pt-BR" sz="2800" u="sng" dirty="0" err="1"/>
              <a:t>vs</a:t>
            </a:r>
            <a:r>
              <a:rPr lang="pt-BR" sz="2800" dirty="0"/>
              <a:t> Velocidade</a:t>
            </a:r>
          </a:p>
        </p:txBody>
      </p:sp>
    </p:spTree>
    <p:extLst>
      <p:ext uri="{BB962C8B-B14F-4D97-AF65-F5344CB8AC3E}">
        <p14:creationId xmlns:p14="http://schemas.microsoft.com/office/powerpoint/2010/main" val="1756090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Motores: Servo-motor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40970" y="1587418"/>
            <a:ext cx="10036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/>
              <a:t>Dispositivo eletromecânico, que apresenta movimento proporcional à um comando, ou seja, ele gira de acordo com o ângulo que foi programado.  É um motor de força.</a:t>
            </a:r>
          </a:p>
        </p:txBody>
      </p:sp>
      <p:pic>
        <p:nvPicPr>
          <p:cNvPr id="8196" name="Picture 4" descr="E:\Aulas Camilla - Atividade\Motores\Servo Mo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70" y="2963216"/>
            <a:ext cx="2908070" cy="173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841" y="2839376"/>
            <a:ext cx="1626711" cy="1535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F20B8236-B669-474A-A872-035D3D7D7289}"/>
              </a:ext>
            </a:extLst>
          </p:cNvPr>
          <p:cNvGrpSpPr/>
          <p:nvPr/>
        </p:nvGrpSpPr>
        <p:grpSpPr>
          <a:xfrm>
            <a:off x="4709161" y="3170257"/>
            <a:ext cx="3120390" cy="1793281"/>
            <a:chOff x="7143891" y="3728070"/>
            <a:chExt cx="4514850" cy="2447925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2246722A-9435-0D49-9294-EB859D296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3891" y="3728070"/>
              <a:ext cx="4514850" cy="2447925"/>
            </a:xfrm>
            <a:prstGeom prst="rect">
              <a:avLst/>
            </a:prstGeom>
          </p:spPr>
        </p:pic>
        <p:sp>
          <p:nvSpPr>
            <p:cNvPr id="10" name="Semicírculo 7">
              <a:extLst>
                <a:ext uri="{FF2B5EF4-FFF2-40B4-BE49-F238E27FC236}">
                  <a16:creationId xmlns:a16="http://schemas.microsoft.com/office/drawing/2014/main" id="{135CD164-349A-1B4D-AD3A-24056BEAC6D5}"/>
                </a:ext>
              </a:extLst>
            </p:cNvPr>
            <p:cNvSpPr/>
            <p:nvPr/>
          </p:nvSpPr>
          <p:spPr>
            <a:xfrm>
              <a:off x="9101065" y="5349922"/>
              <a:ext cx="600502" cy="491320"/>
            </a:xfrm>
            <a:prstGeom prst="blockArc">
              <a:avLst>
                <a:gd name="adj1" fmla="val 10800000"/>
                <a:gd name="adj2" fmla="val 0"/>
                <a:gd name="adj3" fmla="val 11047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4E94734A-1DA1-EC46-8F5C-2FF43418A2E8}"/>
                </a:ext>
              </a:extLst>
            </p:cNvPr>
            <p:cNvSpPr/>
            <p:nvPr/>
          </p:nvSpPr>
          <p:spPr>
            <a:xfrm rot="10800000">
              <a:off x="9062781" y="5547815"/>
              <a:ext cx="165764" cy="197892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Triângulo isósceles 12">
              <a:extLst>
                <a:ext uri="{FF2B5EF4-FFF2-40B4-BE49-F238E27FC236}">
                  <a16:creationId xmlns:a16="http://schemas.microsoft.com/office/drawing/2014/main" id="{9B700E00-A6C2-C24E-8D70-E85411E0ED5E}"/>
                </a:ext>
              </a:extLst>
            </p:cNvPr>
            <p:cNvSpPr/>
            <p:nvPr/>
          </p:nvSpPr>
          <p:spPr>
            <a:xfrm rot="10800000">
              <a:off x="9587735" y="5568286"/>
              <a:ext cx="152116" cy="197893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0A383306-14F6-D044-ADFB-EBE17B4EFA2D}"/>
              </a:ext>
            </a:extLst>
          </p:cNvPr>
          <p:cNvSpPr/>
          <p:nvPr/>
        </p:nvSpPr>
        <p:spPr>
          <a:xfrm>
            <a:off x="3851226" y="5123505"/>
            <a:ext cx="4836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dirty="0"/>
              <a:t>A maioria dos servos podem rodar de </a:t>
            </a:r>
            <a:r>
              <a:rPr lang="pt-BR" dirty="0">
                <a:solidFill>
                  <a:srgbClr val="FF0000"/>
                </a:solidFill>
              </a:rPr>
              <a:t>0° até 180°.</a:t>
            </a:r>
          </a:p>
        </p:txBody>
      </p:sp>
    </p:spTree>
    <p:extLst>
      <p:ext uri="{BB962C8B-B14F-4D97-AF65-F5344CB8AC3E}">
        <p14:creationId xmlns:p14="http://schemas.microsoft.com/office/powerpoint/2010/main" val="409489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Servo Motores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30" y="1627092"/>
            <a:ext cx="3663178" cy="26321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63" y="1810543"/>
            <a:ext cx="4243387" cy="424338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720" y="3564730"/>
            <a:ext cx="2489200" cy="24892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7E27AE3-BCDA-144A-B2B2-69DB42A19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400" y="1627092"/>
            <a:ext cx="2326640" cy="16321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7243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Motores: Servo-motor</a:t>
            </a:r>
          </a:p>
        </p:txBody>
      </p:sp>
      <p:pic>
        <p:nvPicPr>
          <p:cNvPr id="10242" name="Picture 2" descr="E:\Aulas Camilla - Atividade\Motores\Servo componen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373" y="1727113"/>
            <a:ext cx="6686693" cy="389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712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Motores: Servo-motor</a:t>
            </a:r>
          </a:p>
        </p:txBody>
      </p:sp>
      <p:pic>
        <p:nvPicPr>
          <p:cNvPr id="8194" name="Picture 2" descr="E:\Aulas Camilla - Atividade\Motores\Ligação Servo Moto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48"/>
          <a:stretch/>
        </p:blipFill>
        <p:spPr bwMode="auto">
          <a:xfrm>
            <a:off x="814881" y="1104901"/>
            <a:ext cx="7365664" cy="543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9132080" y="2307622"/>
            <a:ext cx="2163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Atenção na montagem!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690" y="3683357"/>
            <a:ext cx="2442429" cy="2253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23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Motores: Servo-motor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50980" y="1570716"/>
            <a:ext cx="102231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CUIDADOS ESPECIAIS</a:t>
            </a:r>
          </a:p>
          <a:p>
            <a:endParaRPr lang="pt-BR" sz="24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FF0000"/>
                </a:solidFill>
              </a:rPr>
              <a:t>Não forçar ou girar a haste do motor com as mãos! Pode danificar o Arduino quando este </a:t>
            </a:r>
            <a:r>
              <a:rPr lang="pt-BR" sz="2200">
                <a:solidFill>
                  <a:srgbClr val="FF0000"/>
                </a:solidFill>
              </a:rPr>
              <a:t>estiver energizado.</a:t>
            </a:r>
            <a:endParaRPr lang="pt-BR" sz="22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200" dirty="0"/>
              <a:t>Caso o motor estiver vibrando, não deixa-lo ligado por muito tempo.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200" dirty="0"/>
              <a:t>Ter atenção na ligação dos fios do motor.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313" y="3488157"/>
            <a:ext cx="4829898" cy="2726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3734873" y="5291656"/>
            <a:ext cx="2562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rgbClr val="682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Marrom: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GND</a:t>
            </a:r>
          </a:p>
          <a:p>
            <a:pPr algn="r"/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Vermelho: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5V</a:t>
            </a:r>
          </a:p>
          <a:p>
            <a:pPr algn="r"/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Laranja: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Porta Arduino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704" y="5291656"/>
            <a:ext cx="852109" cy="78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438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A5A24E6-FE7D-0346-9465-DC8D461B37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"/>
          <a:stretch/>
        </p:blipFill>
        <p:spPr>
          <a:xfrm>
            <a:off x="654544" y="1533526"/>
            <a:ext cx="5315776" cy="45593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Projeto 2 – Servo Motor</a:t>
            </a:r>
          </a:p>
        </p:txBody>
      </p:sp>
      <p:pic>
        <p:nvPicPr>
          <p:cNvPr id="8194" name="Picture 2" descr="E:\Aulas Camilla - Atividade\Motores\Ligação Servo Moto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48"/>
          <a:stretch/>
        </p:blipFill>
        <p:spPr bwMode="auto">
          <a:xfrm>
            <a:off x="5544044" y="1533526"/>
            <a:ext cx="5896146" cy="435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773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Projeto 3 – Servo Motor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C1A9FEB-4F17-F94E-B068-FD272A5C434D}"/>
              </a:ext>
            </a:extLst>
          </p:cNvPr>
          <p:cNvSpPr txBox="1"/>
          <p:nvPr/>
        </p:nvSpPr>
        <p:spPr>
          <a:xfrm>
            <a:off x="840970" y="1628774"/>
            <a:ext cx="104155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Uma cancela deve permanecer na posição de 180 graus. Quando o operador pressionar um botão a cancela deverá abrir por um tempo de 5 segundos e fechar em seguida automaticamente.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Você pode aprimorar o projeto adicionando </a:t>
            </a:r>
            <a:r>
              <a:rPr lang="pt-BR" sz="2000" dirty="0" err="1"/>
              <a:t>leds</a:t>
            </a:r>
            <a:r>
              <a:rPr lang="pt-BR" sz="2000" dirty="0"/>
              <a:t> ou um aviso sonoro durante a abertura da cancela.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55B0F2-6C89-B94B-B79F-5D6ECA819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213" y="3649662"/>
            <a:ext cx="4762500" cy="17018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269DB4-7789-C74B-A970-E7646D65B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6" y="3409949"/>
            <a:ext cx="2593975" cy="259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43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E:\Aulas Camilla - Atividade\Motores\Motor_de_Passo_Full_Step_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52" y="1376951"/>
            <a:ext cx="4519669" cy="338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Motores: Motor de Passo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4339849" y="1821242"/>
            <a:ext cx="6851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Dispositivo eletromecânico que converte os impulsos elétricos em movimentos discretos mecânicos, são motores de grande precisão. </a:t>
            </a:r>
          </a:p>
        </p:txBody>
      </p:sp>
      <p:pic>
        <p:nvPicPr>
          <p:cNvPr id="16389" name="Picture 5" descr="E:\Aulas Camilla - Atividade\Motores\Motor de passo 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994" y="2621132"/>
            <a:ext cx="4483142" cy="330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3912559" y="3345450"/>
            <a:ext cx="30651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Utilizados em:</a:t>
            </a:r>
          </a:p>
          <a:p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drives de disquete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impressoras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injeção eletrônica de automóveis.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8917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58304" y="3449113"/>
            <a:ext cx="4040641" cy="266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Motores de giro simples (CC ou DC)</a:t>
            </a:r>
          </a:p>
        </p:txBody>
      </p:sp>
      <p:pic>
        <p:nvPicPr>
          <p:cNvPr id="3076" name="Picture 4" descr="Resultado de imagem para cooler computad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339" y="2467507"/>
            <a:ext cx="2399257" cy="22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drone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596" y="942954"/>
            <a:ext cx="4802593" cy="266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225" y="1183709"/>
            <a:ext cx="2701486" cy="270148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683" y="3899483"/>
            <a:ext cx="2511028" cy="223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4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Motores: Motor de Passo</a:t>
            </a:r>
          </a:p>
        </p:txBody>
      </p:sp>
      <p:pic>
        <p:nvPicPr>
          <p:cNvPr id="17411" name="Picture 3" descr="E:\Aulas Camilla - Atividade\Motores\Ligação Motor de Pass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30" y="958343"/>
            <a:ext cx="10036559" cy="52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/>
          <p:cNvSpPr txBox="1"/>
          <p:nvPr/>
        </p:nvSpPr>
        <p:spPr>
          <a:xfrm>
            <a:off x="9132079" y="2580578"/>
            <a:ext cx="2163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Atenção na montagem!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689" y="3956313"/>
            <a:ext cx="2442429" cy="2253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730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40970" y="88901"/>
            <a:ext cx="9715500" cy="1016000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Motor de Passo - Código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46B840-01D9-CA47-B82C-329920083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0" y="1485900"/>
            <a:ext cx="7380394" cy="4597399"/>
          </a:xfrm>
          <a:prstGeom prst="rect">
            <a:avLst/>
          </a:prstGeom>
        </p:spPr>
      </p:pic>
      <p:pic>
        <p:nvPicPr>
          <p:cNvPr id="11" name="Picture 3" descr="E:\Aulas Camilla - Atividade\Motores\Ligação Motor de Passo.png">
            <a:extLst>
              <a:ext uri="{FF2B5EF4-FFF2-40B4-BE49-F238E27FC236}">
                <a16:creationId xmlns:a16="http://schemas.microsoft.com/office/drawing/2014/main" id="{A4E8E7F6-C8B1-474F-8310-4169AD2E7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0" y="3175000"/>
            <a:ext cx="5180689" cy="270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3D82C78-BC89-4548-A698-1F32B5B06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300" y="2012114"/>
            <a:ext cx="3270250" cy="95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29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Motores Elétricos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327741" y="1786741"/>
            <a:ext cx="95706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accent6">
                    <a:lumMod val="75000"/>
                  </a:schemeClr>
                </a:solidFill>
              </a:rPr>
              <a:t>GIRO </a:t>
            </a:r>
            <a:r>
              <a:rPr lang="pt-BR" sz="3600" dirty="0"/>
              <a:t>   -  Motor CC Simples</a:t>
            </a:r>
          </a:p>
          <a:p>
            <a:endParaRPr lang="pt-BR" sz="3600" dirty="0"/>
          </a:p>
          <a:p>
            <a:endParaRPr lang="pt-BR" sz="3600" dirty="0"/>
          </a:p>
          <a:p>
            <a:r>
              <a:rPr lang="pt-BR" sz="3600" b="1" dirty="0">
                <a:solidFill>
                  <a:schemeClr val="accent6">
                    <a:lumMod val="75000"/>
                  </a:schemeClr>
                </a:solidFill>
              </a:rPr>
              <a:t>FORÇA</a:t>
            </a:r>
            <a:r>
              <a:rPr lang="pt-BR" sz="3600" dirty="0"/>
              <a:t> </a:t>
            </a:r>
            <a:r>
              <a:rPr lang="en-US" sz="3600" dirty="0"/>
              <a:t>-</a:t>
            </a:r>
            <a:r>
              <a:rPr lang="pt-BR" sz="3600" dirty="0"/>
              <a:t> Servo Motor</a:t>
            </a:r>
          </a:p>
          <a:p>
            <a:endParaRPr lang="pt-BR" sz="3600" dirty="0"/>
          </a:p>
          <a:p>
            <a:endParaRPr lang="pt-BR" sz="3600" dirty="0"/>
          </a:p>
          <a:p>
            <a:r>
              <a:rPr lang="pt-BR" sz="3600" b="1" dirty="0">
                <a:solidFill>
                  <a:schemeClr val="accent6">
                    <a:lumMod val="75000"/>
                  </a:schemeClr>
                </a:solidFill>
              </a:rPr>
              <a:t>PRECISÃO</a:t>
            </a:r>
            <a:r>
              <a:rPr lang="pt-BR" sz="3600" dirty="0"/>
              <a:t> </a:t>
            </a:r>
            <a:r>
              <a:rPr lang="mr-IN" sz="3600" dirty="0"/>
              <a:t>–</a:t>
            </a:r>
            <a:r>
              <a:rPr lang="pt-BR" sz="3600" dirty="0"/>
              <a:t> Motor de Passo</a:t>
            </a:r>
          </a:p>
        </p:txBody>
      </p:sp>
      <p:pic>
        <p:nvPicPr>
          <p:cNvPr id="5" name="Picture 5" descr="E:\Aulas Camilla - Atividade\Motores\Motor de passo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319" y="4555842"/>
            <a:ext cx="2052244" cy="151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440" y="3112900"/>
            <a:ext cx="1811853" cy="1022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197" y="1472907"/>
            <a:ext cx="1148244" cy="114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91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Motores: Giro Simples CC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295421" y="1660056"/>
            <a:ext cx="503854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pt-BR" sz="3200" dirty="0"/>
              <a:t>Ligação dos terminais direto na alimentação. </a:t>
            </a:r>
          </a:p>
          <a:p>
            <a:pPr lvl="0" algn="just"/>
            <a:endParaRPr lang="pt-BR" sz="2200" dirty="0"/>
          </a:p>
          <a:p>
            <a:pPr lvl="0" algn="just"/>
            <a:endParaRPr lang="pt-BR" sz="2200" dirty="0"/>
          </a:p>
          <a:p>
            <a:pPr lvl="0" algn="just"/>
            <a:endParaRPr lang="pt-BR" sz="2200" dirty="0"/>
          </a:p>
          <a:p>
            <a:pPr lvl="0" algn="just"/>
            <a:r>
              <a:rPr lang="pt-BR" sz="2200" dirty="0"/>
              <a:t>As demais portas digitais da placa não fornecem corrente suficiente para tirar o motor do estado de repouso. </a:t>
            </a:r>
          </a:p>
          <a:p>
            <a:pPr lvl="0" algn="just"/>
            <a:endParaRPr lang="pt-BR" sz="2200" dirty="0"/>
          </a:p>
        </p:txBody>
      </p:sp>
      <p:pic>
        <p:nvPicPr>
          <p:cNvPr id="3074" name="Picture 2" descr="E:\Aulas Camilla - Atividade\Motores\Ligação Motor C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24" y="1487272"/>
            <a:ext cx="5386538" cy="446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2783541" y="4047565"/>
            <a:ext cx="645459" cy="65890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 para a Direita 4"/>
          <p:cNvSpPr/>
          <p:nvPr/>
        </p:nvSpPr>
        <p:spPr>
          <a:xfrm rot="19600740">
            <a:off x="3379035" y="3136582"/>
            <a:ext cx="2966351" cy="2030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 para Baixo 5"/>
          <p:cNvSpPr/>
          <p:nvPr/>
        </p:nvSpPr>
        <p:spPr>
          <a:xfrm>
            <a:off x="8626649" y="2957237"/>
            <a:ext cx="376087" cy="56170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5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Motores: Giro Simples CC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840970" y="2571993"/>
            <a:ext cx="6435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sz="5400" dirty="0"/>
              <a:t>Como inverter o sentido de rotação?</a:t>
            </a:r>
          </a:p>
        </p:txBody>
      </p:sp>
      <p:pic>
        <p:nvPicPr>
          <p:cNvPr id="4098" name="Picture 2" descr="Resultado de imagem para pergun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680" y="1557581"/>
            <a:ext cx="4185178" cy="418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724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Motores: Giro simples CC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376734" y="2666718"/>
            <a:ext cx="4532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pt-BR" sz="3600" dirty="0"/>
              <a:t>Inverter os terminais liga / desliga do motor. </a:t>
            </a:r>
          </a:p>
        </p:txBody>
      </p:sp>
      <p:pic>
        <p:nvPicPr>
          <p:cNvPr id="3074" name="Picture 2" descr="E:\Aulas Camilla - Atividade\Motores\Ligação Motor C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34" y="1571742"/>
            <a:ext cx="5532156" cy="459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ta em Curva para Cima 2"/>
          <p:cNvSpPr/>
          <p:nvPr/>
        </p:nvSpPr>
        <p:spPr>
          <a:xfrm>
            <a:off x="2782812" y="5617028"/>
            <a:ext cx="914400" cy="666206"/>
          </a:xfrm>
          <a:prstGeom prst="curved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eta em Curva para Cima 5"/>
          <p:cNvSpPr/>
          <p:nvPr/>
        </p:nvSpPr>
        <p:spPr>
          <a:xfrm flipH="1" flipV="1">
            <a:off x="2691372" y="4717402"/>
            <a:ext cx="914400" cy="666206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69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Motores: Simples CC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443208" y="2426565"/>
            <a:ext cx="65970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sz="5400" dirty="0"/>
              <a:t>Há outra forma de fazer essa inversão?</a:t>
            </a:r>
          </a:p>
        </p:txBody>
      </p:sp>
      <p:pic>
        <p:nvPicPr>
          <p:cNvPr id="4098" name="Picture 2" descr="Resultado de imagem para pergun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276" y="1626638"/>
            <a:ext cx="4185178" cy="418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101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Arredondado 3"/>
          <p:cNvSpPr/>
          <p:nvPr/>
        </p:nvSpPr>
        <p:spPr>
          <a:xfrm>
            <a:off x="5686426" y="3643827"/>
            <a:ext cx="5600700" cy="180069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Ponte H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5296461" y="1774199"/>
            <a:ext cx="6152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pt-BR" sz="3600" dirty="0"/>
              <a:t>Ligar o motor em uma </a:t>
            </a:r>
            <a:r>
              <a:rPr lang="pt-BR" sz="3600"/>
              <a:t>placa eletrônica </a:t>
            </a:r>
            <a:r>
              <a:rPr lang="pt-BR" sz="3600" dirty="0"/>
              <a:t>chamada de Ponte H.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40" y="1528701"/>
            <a:ext cx="4096090" cy="3915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5843588" y="3728567"/>
            <a:ext cx="54435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Circuito eletrônico que pode determinar o sentido da corrente, a polaridade da tensão e a tensão em um dado sistema ou componente. Além disso, ele pode fazer o controle da velocidade dos motores quando programado.</a:t>
            </a:r>
          </a:p>
        </p:txBody>
      </p:sp>
    </p:spTree>
    <p:extLst>
      <p:ext uri="{BB962C8B-B14F-4D97-AF65-F5344CB8AC3E}">
        <p14:creationId xmlns:p14="http://schemas.microsoft.com/office/powerpoint/2010/main" val="901714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Motores: Simples CC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6" y="2363322"/>
            <a:ext cx="3321366" cy="3175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70" y="1350963"/>
            <a:ext cx="6181344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65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910" y="1708849"/>
            <a:ext cx="5399616" cy="404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6214" y="2165152"/>
            <a:ext cx="4049712" cy="30372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66281" y="1787058"/>
            <a:ext cx="5057963" cy="37934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840968" y="188723"/>
            <a:ext cx="9715500" cy="1016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tx1"/>
                </a:solidFill>
              </a:rPr>
              <a:t>Motores: Simples CC em um Carrinho</a:t>
            </a:r>
            <a:endParaRPr lang="pt-B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6937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Personalizada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0000"/>
      </a:accent1>
      <a:accent2>
        <a:srgbClr val="46868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trospectiv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rgbClr val="309C80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3521</TotalTime>
  <Words>404</Words>
  <Application>Microsoft Macintosh PowerPoint</Application>
  <PresentationFormat>Widescreen</PresentationFormat>
  <Paragraphs>64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Mangal</vt:lpstr>
      <vt:lpstr>Retrospectiva</vt:lpstr>
      <vt:lpstr>Modulo 3 - Motores</vt:lpstr>
      <vt:lpstr>Motores de giro simples (CC ou DC)</vt:lpstr>
      <vt:lpstr>Motores: Giro Simples CC</vt:lpstr>
      <vt:lpstr>Motores: Giro Simples CC</vt:lpstr>
      <vt:lpstr>Motores: Giro simples CC</vt:lpstr>
      <vt:lpstr>Motores: Simples CC</vt:lpstr>
      <vt:lpstr>Ponte H</vt:lpstr>
      <vt:lpstr>Motores: Simples CC</vt:lpstr>
      <vt:lpstr>Apresentação do PowerPoint</vt:lpstr>
      <vt:lpstr>Motores: Caixas de redução</vt:lpstr>
      <vt:lpstr>Motores: Caixas de redução</vt:lpstr>
      <vt:lpstr>Motores: Servo-motor</vt:lpstr>
      <vt:lpstr>Servo Motores</vt:lpstr>
      <vt:lpstr>Motores: Servo-motor</vt:lpstr>
      <vt:lpstr>Motores: Servo-motor</vt:lpstr>
      <vt:lpstr>Motores: Servo-motor</vt:lpstr>
      <vt:lpstr>Projeto 2 – Servo Motor</vt:lpstr>
      <vt:lpstr>Projeto 3 – Servo Motor</vt:lpstr>
      <vt:lpstr>Motores: Motor de Passo</vt:lpstr>
      <vt:lpstr>Motores: Motor de Passo</vt:lpstr>
      <vt:lpstr>Motor de Passo - Código</vt:lpstr>
      <vt:lpstr>Motores Elétricos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Karla Vanessa Fernandes</dc:creator>
  <cp:lastModifiedBy>Karla Vanessa Fernandes</cp:lastModifiedBy>
  <cp:revision>341</cp:revision>
  <cp:lastPrinted>2018-06-09T13:44:07Z</cp:lastPrinted>
  <dcterms:created xsi:type="dcterms:W3CDTF">2015-09-17T01:57:22Z</dcterms:created>
  <dcterms:modified xsi:type="dcterms:W3CDTF">2018-06-30T15:17:16Z</dcterms:modified>
</cp:coreProperties>
</file>